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5E0D3-A9AB-4493-A7E8-DCDBB99F7873}" type="datetimeFigureOut">
              <a:rPr lang="ko-KR" altLang="en-US" smtClean="0"/>
              <a:t>2012-07-23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46103-0E3D-4653-8E31-3A55A2DD72F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그룹 45"/>
          <p:cNvGrpSpPr/>
          <p:nvPr/>
        </p:nvGrpSpPr>
        <p:grpSpPr>
          <a:xfrm>
            <a:off x="2483768" y="1124744"/>
            <a:ext cx="4176464" cy="3816424"/>
            <a:chOff x="1907704" y="1124744"/>
            <a:chExt cx="3600400" cy="4032448"/>
          </a:xfrm>
        </p:grpSpPr>
        <p:cxnSp>
          <p:nvCxnSpPr>
            <p:cNvPr id="7" name="직선 연결선 6"/>
            <p:cNvCxnSpPr/>
            <p:nvPr/>
          </p:nvCxnSpPr>
          <p:spPr>
            <a:xfrm>
              <a:off x="1907704" y="1124744"/>
              <a:ext cx="0" cy="2736304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>
              <a:off x="2483768" y="1844824"/>
              <a:ext cx="0" cy="2736304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3059832" y="2420888"/>
              <a:ext cx="0" cy="2736304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4355976" y="1124744"/>
              <a:ext cx="0" cy="2736304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4932040" y="1772816"/>
              <a:ext cx="0" cy="2736304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5508104" y="2420888"/>
              <a:ext cx="0" cy="2736304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3059832" y="3789040"/>
              <a:ext cx="2448272" cy="0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2"/>
            <p:cNvCxnSpPr/>
            <p:nvPr/>
          </p:nvCxnSpPr>
          <p:spPr>
            <a:xfrm>
              <a:off x="2483768" y="3068960"/>
              <a:ext cx="2448272" cy="0"/>
            </a:xfrm>
            <a:prstGeom prst="line">
              <a:avLst/>
            </a:prstGeom>
            <a:ln w="444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24"/>
            <p:cNvCxnSpPr/>
            <p:nvPr/>
          </p:nvCxnSpPr>
          <p:spPr>
            <a:xfrm>
              <a:off x="1907704" y="2420888"/>
              <a:ext cx="2448272" cy="0"/>
            </a:xfrm>
            <a:prstGeom prst="line">
              <a:avLst/>
            </a:prstGeom>
            <a:ln w="444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1907704" y="2420888"/>
              <a:ext cx="1152128" cy="1368152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27"/>
            <p:cNvCxnSpPr/>
            <p:nvPr/>
          </p:nvCxnSpPr>
          <p:spPr>
            <a:xfrm>
              <a:off x="4355976" y="2420888"/>
              <a:ext cx="1152128" cy="1368152"/>
            </a:xfrm>
            <a:prstGeom prst="line">
              <a:avLst/>
            </a:prstGeom>
            <a:ln w="444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직선 연결선 28"/>
            <p:cNvCxnSpPr/>
            <p:nvPr/>
          </p:nvCxnSpPr>
          <p:spPr>
            <a:xfrm>
              <a:off x="3203848" y="2420888"/>
              <a:ext cx="1152128" cy="1368152"/>
            </a:xfrm>
            <a:prstGeom prst="line">
              <a:avLst/>
            </a:prstGeom>
            <a:ln w="444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3779912" y="1844824"/>
              <a:ext cx="0" cy="2736304"/>
            </a:xfrm>
            <a:prstGeom prst="line">
              <a:avLst/>
            </a:prstGeom>
            <a:ln w="44450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직선 연결선 56"/>
          <p:cNvCxnSpPr/>
          <p:nvPr/>
        </p:nvCxnSpPr>
        <p:spPr>
          <a:xfrm>
            <a:off x="5292080" y="2351452"/>
            <a:ext cx="0" cy="2589716"/>
          </a:xfrm>
          <a:prstGeom prst="line">
            <a:avLst/>
          </a:prstGeom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3923928" y="1124744"/>
            <a:ext cx="0" cy="2589716"/>
          </a:xfrm>
          <a:prstGeom prst="line">
            <a:avLst/>
          </a:prstGeom>
          <a:ln w="4445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187624" y="1628800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1m50cm</a:t>
            </a:r>
            <a:endParaRPr lang="ko-KR" alt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211960" y="3717032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75cm</a:t>
            </a:r>
            <a:endParaRPr lang="ko-KR" alt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1115616" y="5373216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참고사항</a:t>
            </a:r>
            <a:r>
              <a:rPr lang="en-US" altLang="ko-KR" sz="1600" dirty="0" smtClean="0"/>
              <a:t>:</a:t>
            </a:r>
          </a:p>
          <a:p>
            <a:r>
              <a:rPr lang="en-US" altLang="ko-KR" sz="1600" dirty="0" smtClean="0"/>
              <a:t>- 10m/sec </a:t>
            </a:r>
            <a:r>
              <a:rPr lang="ko-KR" altLang="en-US" sz="1600" dirty="0" smtClean="0"/>
              <a:t>이상의 강풍이 빈번히 부는 지역으로 확고히 고정할 수 </a:t>
            </a:r>
            <a:r>
              <a:rPr lang="ko-KR" altLang="en-US" sz="1600" dirty="0" err="1" smtClean="0"/>
              <a:t>있어야함</a:t>
            </a:r>
            <a:endParaRPr lang="en-US" altLang="ko-KR" sz="1600" dirty="0" smtClean="0"/>
          </a:p>
          <a:p>
            <a:pPr>
              <a:buFontTx/>
              <a:buChar char="-"/>
            </a:pPr>
            <a:r>
              <a:rPr lang="ko-KR" altLang="en-US" sz="1600" dirty="0" smtClean="0"/>
              <a:t> 전면과 후면의 경우 문 형식으로 여닫을 수 있도록 </a:t>
            </a:r>
            <a:r>
              <a:rPr lang="ko-KR" altLang="en-US" sz="1600" dirty="0" err="1" smtClean="0"/>
              <a:t>해야함</a:t>
            </a:r>
            <a:endParaRPr lang="en-US" altLang="ko-KR" sz="1600" dirty="0" smtClean="0"/>
          </a:p>
          <a:p>
            <a:pPr>
              <a:buFontTx/>
              <a:buChar char="-"/>
            </a:pPr>
            <a:r>
              <a:rPr lang="en-US" altLang="ko-KR" sz="1600" dirty="0"/>
              <a:t> </a:t>
            </a:r>
            <a:r>
              <a:rPr lang="ko-KR" altLang="en-US" sz="1600" dirty="0" smtClean="0"/>
              <a:t>선반 중앙에 </a:t>
            </a:r>
            <a:r>
              <a:rPr lang="en-US" altLang="ko-KR" sz="1600" dirty="0" smtClean="0"/>
              <a:t>20cm </a:t>
            </a:r>
            <a:r>
              <a:rPr lang="ko-KR" altLang="en-US" sz="1600" dirty="0" smtClean="0"/>
              <a:t>높이로 가로막이 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탁구대</a:t>
            </a:r>
            <a:r>
              <a:rPr lang="en-US" altLang="ko-KR" sz="1600" dirty="0"/>
              <a:t> </a:t>
            </a:r>
            <a:r>
              <a:rPr lang="ko-KR" altLang="en-US" sz="1600" dirty="0" smtClean="0"/>
              <a:t>처럼</a:t>
            </a:r>
            <a:r>
              <a:rPr lang="en-US" altLang="ko-KR" sz="1600" dirty="0" smtClean="0"/>
              <a:t>)</a:t>
            </a:r>
            <a:endParaRPr lang="ko-KR" altLang="en-US" sz="1600" dirty="0"/>
          </a:p>
        </p:txBody>
      </p:sp>
      <p:cxnSp>
        <p:nvCxnSpPr>
          <p:cNvPr id="63" name="직선 화살표 연결선 62"/>
          <p:cNvCxnSpPr/>
          <p:nvPr/>
        </p:nvCxnSpPr>
        <p:spPr>
          <a:xfrm>
            <a:off x="2267744" y="1124744"/>
            <a:ext cx="0" cy="25922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화살표 연결선 64"/>
          <p:cNvCxnSpPr/>
          <p:nvPr/>
        </p:nvCxnSpPr>
        <p:spPr>
          <a:xfrm>
            <a:off x="3851920" y="3717032"/>
            <a:ext cx="144016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2555776" y="1700808"/>
            <a:ext cx="3672408" cy="32403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" name="직선 연결선 19"/>
          <p:cNvCxnSpPr>
            <a:stCxn id="18" idx="1"/>
            <a:endCxn id="18" idx="3"/>
          </p:cNvCxnSpPr>
          <p:nvPr/>
        </p:nvCxnSpPr>
        <p:spPr>
          <a:xfrm>
            <a:off x="2555776" y="3320988"/>
            <a:ext cx="367240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>
            <a:stCxn id="18" idx="0"/>
            <a:endCxn id="18" idx="2"/>
          </p:cNvCxnSpPr>
          <p:nvPr/>
        </p:nvCxnSpPr>
        <p:spPr>
          <a:xfrm>
            <a:off x="4391980" y="1700808"/>
            <a:ext cx="0" cy="32403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2555776" y="1628800"/>
            <a:ext cx="1800200" cy="0"/>
          </a:xfrm>
          <a:prstGeom prst="line">
            <a:avLst/>
          </a:prstGeom>
          <a:ln w="444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4427984" y="1628800"/>
            <a:ext cx="1800200" cy="0"/>
          </a:xfrm>
          <a:prstGeom prst="line">
            <a:avLst/>
          </a:prstGeom>
          <a:ln w="444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2555776" y="5013176"/>
            <a:ext cx="1800200" cy="0"/>
          </a:xfrm>
          <a:prstGeom prst="line">
            <a:avLst/>
          </a:prstGeom>
          <a:ln w="444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4427984" y="5013176"/>
            <a:ext cx="1800200" cy="0"/>
          </a:xfrm>
          <a:prstGeom prst="line">
            <a:avLst/>
          </a:prstGeom>
          <a:ln w="444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위로 구부러진 화살표 34"/>
          <p:cNvSpPr/>
          <p:nvPr/>
        </p:nvSpPr>
        <p:spPr>
          <a:xfrm rot="19178041">
            <a:off x="3307080" y="1435768"/>
            <a:ext cx="894379" cy="42518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8" name="왼쪽으로 구부러진 화살표 37"/>
          <p:cNvSpPr/>
          <p:nvPr/>
        </p:nvSpPr>
        <p:spPr>
          <a:xfrm rot="8196614">
            <a:off x="5077759" y="1060707"/>
            <a:ext cx="426270" cy="101311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0" name="왼쪽으로 구부러진 화살표 39"/>
          <p:cNvSpPr/>
          <p:nvPr/>
        </p:nvSpPr>
        <p:spPr>
          <a:xfrm rot="19011268">
            <a:off x="3383774" y="4554917"/>
            <a:ext cx="504056" cy="93610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1" name="오른쪽으로 구부러진 화살표 40"/>
          <p:cNvSpPr/>
          <p:nvPr/>
        </p:nvSpPr>
        <p:spPr>
          <a:xfrm rot="20218523">
            <a:off x="5186487" y="4443952"/>
            <a:ext cx="515496" cy="104441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39952" y="544522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전면</a:t>
            </a:r>
            <a:endParaRPr lang="ko-KR" altLang="en-US"/>
          </a:p>
        </p:txBody>
      </p:sp>
      <p:sp>
        <p:nvSpPr>
          <p:cNvPr id="44" name="TextBox 43"/>
          <p:cNvSpPr txBox="1"/>
          <p:nvPr/>
        </p:nvSpPr>
        <p:spPr>
          <a:xfrm>
            <a:off x="4139952" y="54868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후면</a:t>
            </a:r>
            <a:endParaRPr lang="ko-KR" altLang="en-US" dirty="0"/>
          </a:p>
        </p:txBody>
      </p:sp>
      <p:cxnSp>
        <p:nvCxnSpPr>
          <p:cNvPr id="46" name="직선 연결선 45"/>
          <p:cNvCxnSpPr>
            <a:stCxn id="18" idx="0"/>
          </p:cNvCxnSpPr>
          <p:nvPr/>
        </p:nvCxnSpPr>
        <p:spPr>
          <a:xfrm flipV="1">
            <a:off x="4391980" y="1484784"/>
            <a:ext cx="252028" cy="216024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 flipV="1">
            <a:off x="4391980" y="4725144"/>
            <a:ext cx="252028" cy="216024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>
            <a:off x="4644008" y="1484784"/>
            <a:ext cx="0" cy="324036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>
            <a:endCxn id="18" idx="1"/>
          </p:cNvCxnSpPr>
          <p:nvPr/>
        </p:nvCxnSpPr>
        <p:spPr>
          <a:xfrm>
            <a:off x="2411760" y="3068960"/>
            <a:ext cx="144016" cy="252028"/>
          </a:xfrm>
          <a:prstGeom prst="line">
            <a:avLst/>
          </a:prstGeom>
          <a:ln w="317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연결선 51"/>
          <p:cNvCxnSpPr/>
          <p:nvPr/>
        </p:nvCxnSpPr>
        <p:spPr>
          <a:xfrm>
            <a:off x="6084168" y="3068960"/>
            <a:ext cx="144016" cy="252028"/>
          </a:xfrm>
          <a:prstGeom prst="line">
            <a:avLst/>
          </a:prstGeom>
          <a:ln w="317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2411760" y="3068960"/>
            <a:ext cx="3672408" cy="0"/>
          </a:xfrm>
          <a:prstGeom prst="line">
            <a:avLst/>
          </a:prstGeom>
          <a:ln w="317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직사각형 54"/>
          <p:cNvSpPr/>
          <p:nvPr/>
        </p:nvSpPr>
        <p:spPr>
          <a:xfrm>
            <a:off x="2555776" y="1916832"/>
            <a:ext cx="1800200" cy="1368152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직사각형 55"/>
          <p:cNvSpPr/>
          <p:nvPr/>
        </p:nvSpPr>
        <p:spPr>
          <a:xfrm>
            <a:off x="4427984" y="1916832"/>
            <a:ext cx="1800200" cy="1368152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9" name="직사각형 58"/>
          <p:cNvSpPr/>
          <p:nvPr/>
        </p:nvSpPr>
        <p:spPr>
          <a:xfrm>
            <a:off x="2555776" y="3356992"/>
            <a:ext cx="1800200" cy="1368152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직사각형 59"/>
          <p:cNvSpPr/>
          <p:nvPr/>
        </p:nvSpPr>
        <p:spPr>
          <a:xfrm>
            <a:off x="4427984" y="3356992"/>
            <a:ext cx="1800200" cy="1368152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TextBox 60"/>
          <p:cNvSpPr txBox="1"/>
          <p:nvPr/>
        </p:nvSpPr>
        <p:spPr>
          <a:xfrm>
            <a:off x="1763688" y="2420888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65cm</a:t>
            </a:r>
            <a:endParaRPr lang="ko-KR" altLang="en-US" dirty="0"/>
          </a:p>
        </p:txBody>
      </p:sp>
      <p:cxnSp>
        <p:nvCxnSpPr>
          <p:cNvPr id="63" name="직선 화살표 연결선 62"/>
          <p:cNvCxnSpPr/>
          <p:nvPr/>
        </p:nvCxnSpPr>
        <p:spPr>
          <a:xfrm>
            <a:off x="2483768" y="1988840"/>
            <a:ext cx="0" cy="1296144"/>
          </a:xfrm>
          <a:prstGeom prst="straightConnector1">
            <a:avLst/>
          </a:prstGeom>
          <a:ln w="317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화살표 연결선 64"/>
          <p:cNvCxnSpPr/>
          <p:nvPr/>
        </p:nvCxnSpPr>
        <p:spPr>
          <a:xfrm>
            <a:off x="2483768" y="3356992"/>
            <a:ext cx="0" cy="1296144"/>
          </a:xfrm>
          <a:prstGeom prst="straightConnector1">
            <a:avLst/>
          </a:prstGeom>
          <a:ln w="317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화살표 연결선 65"/>
          <p:cNvCxnSpPr/>
          <p:nvPr/>
        </p:nvCxnSpPr>
        <p:spPr>
          <a:xfrm>
            <a:off x="6300192" y="1988840"/>
            <a:ext cx="0" cy="1296144"/>
          </a:xfrm>
          <a:prstGeom prst="straightConnector1">
            <a:avLst/>
          </a:prstGeom>
          <a:ln w="317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화살표 연결선 66"/>
          <p:cNvCxnSpPr/>
          <p:nvPr/>
        </p:nvCxnSpPr>
        <p:spPr>
          <a:xfrm>
            <a:off x="6300192" y="3356992"/>
            <a:ext cx="0" cy="1296144"/>
          </a:xfrm>
          <a:prstGeom prst="straightConnector1">
            <a:avLst/>
          </a:prstGeom>
          <a:ln w="317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/>
          <p:cNvSpPr/>
          <p:nvPr/>
        </p:nvSpPr>
        <p:spPr>
          <a:xfrm>
            <a:off x="3059832" y="1916832"/>
            <a:ext cx="1440160" cy="1080120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4644008" y="1916832"/>
            <a:ext cx="1368152" cy="1080120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3059832" y="1772816"/>
            <a:ext cx="0" cy="2589716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6012160" y="1772816"/>
            <a:ext cx="0" cy="2589716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3059832" y="3068960"/>
            <a:ext cx="2952328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4572000" y="1772816"/>
            <a:ext cx="0" cy="2589716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왼쪽으로 구부러진 화살표 34"/>
          <p:cNvSpPr/>
          <p:nvPr/>
        </p:nvSpPr>
        <p:spPr>
          <a:xfrm rot="2418566">
            <a:off x="3635896" y="2348880"/>
            <a:ext cx="504056" cy="108012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" name="오른쪽으로 구부러진 화살표 35"/>
          <p:cNvSpPr/>
          <p:nvPr/>
        </p:nvSpPr>
        <p:spPr>
          <a:xfrm rot="19231921">
            <a:off x="4932040" y="2348880"/>
            <a:ext cx="504056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923928" y="4725144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전면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후면</a:t>
            </a:r>
            <a:endParaRPr lang="ko-KR" altLang="en-US" dirty="0"/>
          </a:p>
        </p:txBody>
      </p:sp>
      <p:cxnSp>
        <p:nvCxnSpPr>
          <p:cNvPr id="39" name="직선 화살표 연결선 38"/>
          <p:cNvCxnSpPr/>
          <p:nvPr/>
        </p:nvCxnSpPr>
        <p:spPr>
          <a:xfrm>
            <a:off x="2843808" y="1916832"/>
            <a:ext cx="0" cy="108012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979712" y="234888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70cm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직선 연결선 10"/>
          <p:cNvCxnSpPr/>
          <p:nvPr/>
        </p:nvCxnSpPr>
        <p:spPr>
          <a:xfrm>
            <a:off x="2915816" y="1772816"/>
            <a:ext cx="0" cy="2589716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5796136" y="1772816"/>
            <a:ext cx="0" cy="2589716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2915816" y="3067674"/>
            <a:ext cx="2880320" cy="1286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4355976" y="1772816"/>
            <a:ext cx="0" cy="2589716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모서리가 둥근 직사각형 18"/>
          <p:cNvSpPr/>
          <p:nvPr/>
        </p:nvSpPr>
        <p:spPr>
          <a:xfrm>
            <a:off x="2915816" y="1916832"/>
            <a:ext cx="1440160" cy="1080120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4355976" y="1916832"/>
            <a:ext cx="1440160" cy="1080120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3923928" y="465313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양측면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43</Words>
  <Application>Microsoft Office PowerPoint</Application>
  <PresentationFormat>화면 슬라이드 쇼(4:3)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슬라이드 1</vt:lpstr>
      <vt:lpstr>슬라이드 2</vt:lpstr>
      <vt:lpstr>슬라이드 3</vt:lpstr>
      <vt:lpstr>슬라이드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 </dc:creator>
  <cp:lastModifiedBy> </cp:lastModifiedBy>
  <cp:revision>25</cp:revision>
  <dcterms:created xsi:type="dcterms:W3CDTF">2012-07-23T10:03:38Z</dcterms:created>
  <dcterms:modified xsi:type="dcterms:W3CDTF">2012-07-23T10:47:57Z</dcterms:modified>
</cp:coreProperties>
</file>